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_rels/slideMaster1.xml.rels" ContentType="application/vnd.openxmlformats-package.relationships+xml"/>
  <Override PartName="/ppt/notesMasters/notesMaster1.xml" ContentType="application/vnd.openxmlformats-officedocument.presentationml.notesMaster+xml"/>
  <Override PartName="/ppt/notesMasters/_rels/notesMaster1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_rels/notesSlide1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s/slide1.xml" ContentType="application/vnd.openxmlformats-officedocument.presentationml.slide+xml"/>
  <Override PartName="/ppt/slides/_rels/slide1.xml.rels" ContentType="application/vnd.openxmlformats-package.relationships+xml"/>
  <Override PartName="/ppt/media/image1.png" ContentType="image/png"/>
  <Override PartName="/ppt/media/image7.jpeg" ContentType="image/jpeg"/>
  <Override PartName="/ppt/media/image2.png" ContentType="image/png"/>
  <Override PartName="/ppt/media/image4.jpeg" ContentType="image/jpeg"/>
  <Override PartName="/ppt/media/image3.jpeg" ContentType="image/jpeg"/>
  <Override PartName="/ppt/media/image5.jpeg" ContentType="image/jpeg"/>
  <Override PartName="/ppt/media/image6.jpeg" ContentType="image/jpeg"/>
  <Override PartName="/ppt/media/image8.jpeg" ContentType="image/jpeg"/>
  <Override PartName="/ppt/media/image9.jpeg" ContentType="image/jpeg"/>
  <Override PartName="/ppt/media/image10.jpeg" ContentType="image/jpeg"/>
  <Override PartName="/ppt/media/image11.jpeg" ContentType="image/jpeg"/>
  <Override PartName="/ppt/media/image12.jpeg" ContentType="image/jpeg"/>
  <Override PartName="/ppt/media/image13.jpeg" ContentType="image/jpeg"/>
  <Override PartName="/ppt/media/image14.jpeg" ContentType="image/jpeg"/>
  <Override PartName="/ppt/_rels/presentation.xml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notesMasterIdLst>
    <p:notesMasterId r:id="rId3"/>
  </p:notesMasterIdLst>
  <p:sldIdLst>
    <p:sldId id="256" r:id="rId4"/>
  </p:sldIdLst>
  <p:sldSz cx="12801600" cy="96012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notesMaster" Target="notesMasters/notesMaster1.xml"/><Relationship Id="rId4" Type="http://schemas.openxmlformats.org/officeDocument/2006/relationships/slide" Target="slides/slide1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zh-TW" sz="4400" spc="-1" strike="noStrike">
                <a:latin typeface="Arial"/>
              </a:rPr>
              <a:t>請按這裡移動投影片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zh-TW" sz="2000" spc="-1" strike="noStrike">
                <a:latin typeface="Arial"/>
              </a:rPr>
              <a:t>請按這裡編輯備註格式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US" sz="1400" spc="-1" strike="noStrike">
                <a:latin typeface="Times New Roman"/>
              </a:rPr>
              <a:t>&lt;頁首&gt;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0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r>
              <a:rPr b="0" lang="en-US" sz="1400" spc="-1" strike="noStrike">
                <a:latin typeface="Times New Roman"/>
              </a:rPr>
              <a:t>&lt;日期/時間&gt;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1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r>
              <a:rPr b="0" lang="en-US" sz="1400" spc="-1" strike="noStrike">
                <a:latin typeface="Times New Roman"/>
              </a:rPr>
              <a:t>&lt;頁尾&gt;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2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 algn="r"/>
            <a:fld id="{ED803ACD-E8A4-42F1-AA89-120B1CFB207F}" type="slidenum">
              <a:rPr b="0" lang="en-US" sz="1400" spc="-1" strike="noStrike">
                <a:latin typeface="Times New Roman"/>
              </a:rPr>
              <a:t>&lt;編號&gt;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4080" cy="3085560"/>
          </a:xfrm>
          <a:prstGeom prst="rect">
            <a:avLst/>
          </a:prstGeom>
        </p:spPr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77" name="投影片編號版面配置區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E2D3087B-D146-4546-BB51-E0B00CCFCF15}" type="slidenum">
              <a:rPr b="0" lang="en-US" sz="1200" spc="-1" strike="noStrike">
                <a:solidFill>
                  <a:srgbClr val="000000"/>
                </a:solidFill>
                <a:latin typeface="Calibri"/>
                <a:ea typeface="Calibri"/>
              </a:rPr>
              <a:t>&lt;編號&gt;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880200" y="511200"/>
            <a:ext cx="11040840" cy="1855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640080" y="2246400"/>
            <a:ext cx="11521080" cy="2655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640080" y="5154840"/>
            <a:ext cx="11521080" cy="2655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880200" y="511200"/>
            <a:ext cx="11040840" cy="1855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640080" y="2246400"/>
            <a:ext cx="5622120" cy="2655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 type="body"/>
          </p:nvPr>
        </p:nvSpPr>
        <p:spPr>
          <a:xfrm>
            <a:off x="6543720" y="2246400"/>
            <a:ext cx="5622120" cy="2655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4"/>
          <p:cNvSpPr>
            <a:spLocks noGrp="1"/>
          </p:cNvSpPr>
          <p:nvPr>
            <p:ph type="body"/>
          </p:nvPr>
        </p:nvSpPr>
        <p:spPr>
          <a:xfrm>
            <a:off x="640080" y="5154840"/>
            <a:ext cx="5622120" cy="2655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" name="PlaceHolder 5"/>
          <p:cNvSpPr>
            <a:spLocks noGrp="1"/>
          </p:cNvSpPr>
          <p:nvPr>
            <p:ph type="body"/>
          </p:nvPr>
        </p:nvSpPr>
        <p:spPr>
          <a:xfrm>
            <a:off x="6543720" y="5154840"/>
            <a:ext cx="5622120" cy="2655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880200" y="511200"/>
            <a:ext cx="11040840" cy="1855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640080" y="2246400"/>
            <a:ext cx="3709440" cy="2655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4535280" y="2246400"/>
            <a:ext cx="3709440" cy="2655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 type="body"/>
          </p:nvPr>
        </p:nvSpPr>
        <p:spPr>
          <a:xfrm>
            <a:off x="8430840" y="2246400"/>
            <a:ext cx="3709440" cy="2655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" name="PlaceHolder 5"/>
          <p:cNvSpPr>
            <a:spLocks noGrp="1"/>
          </p:cNvSpPr>
          <p:nvPr>
            <p:ph type="body"/>
          </p:nvPr>
        </p:nvSpPr>
        <p:spPr>
          <a:xfrm>
            <a:off x="640080" y="5154840"/>
            <a:ext cx="3709440" cy="2655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" name="PlaceHolder 6"/>
          <p:cNvSpPr>
            <a:spLocks noGrp="1"/>
          </p:cNvSpPr>
          <p:nvPr>
            <p:ph type="body"/>
          </p:nvPr>
        </p:nvSpPr>
        <p:spPr>
          <a:xfrm>
            <a:off x="4535280" y="5154840"/>
            <a:ext cx="3709440" cy="2655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7"/>
          <p:cNvSpPr>
            <a:spLocks noGrp="1"/>
          </p:cNvSpPr>
          <p:nvPr>
            <p:ph type="body"/>
          </p:nvPr>
        </p:nvSpPr>
        <p:spPr>
          <a:xfrm>
            <a:off x="8430840" y="5154840"/>
            <a:ext cx="3709440" cy="2655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PlaceHolder 1"/>
          <p:cNvSpPr>
            <a:spLocks noGrp="1"/>
          </p:cNvSpPr>
          <p:nvPr>
            <p:ph type="title"/>
          </p:nvPr>
        </p:nvSpPr>
        <p:spPr>
          <a:xfrm>
            <a:off x="880200" y="511200"/>
            <a:ext cx="11040840" cy="1855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" name="PlaceHolder 2"/>
          <p:cNvSpPr>
            <a:spLocks noGrp="1"/>
          </p:cNvSpPr>
          <p:nvPr>
            <p:ph type="subTitle"/>
          </p:nvPr>
        </p:nvSpPr>
        <p:spPr>
          <a:xfrm>
            <a:off x="640080" y="2246400"/>
            <a:ext cx="11521080" cy="55681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880200" y="511200"/>
            <a:ext cx="11040840" cy="1855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body"/>
          </p:nvPr>
        </p:nvSpPr>
        <p:spPr>
          <a:xfrm>
            <a:off x="640080" y="2246400"/>
            <a:ext cx="11521080" cy="5568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880200" y="511200"/>
            <a:ext cx="11040840" cy="1855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640080" y="2246400"/>
            <a:ext cx="5622120" cy="5568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3"/>
          <p:cNvSpPr>
            <a:spLocks noGrp="1"/>
          </p:cNvSpPr>
          <p:nvPr>
            <p:ph type="body"/>
          </p:nvPr>
        </p:nvSpPr>
        <p:spPr>
          <a:xfrm>
            <a:off x="6543720" y="2246400"/>
            <a:ext cx="5622120" cy="5568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880200" y="511200"/>
            <a:ext cx="11040840" cy="1855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subTitle"/>
          </p:nvPr>
        </p:nvSpPr>
        <p:spPr>
          <a:xfrm>
            <a:off x="880200" y="511200"/>
            <a:ext cx="11040840" cy="8600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880200" y="511200"/>
            <a:ext cx="11040840" cy="1855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640080" y="2246400"/>
            <a:ext cx="5622120" cy="2655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 type="body"/>
          </p:nvPr>
        </p:nvSpPr>
        <p:spPr>
          <a:xfrm>
            <a:off x="6543720" y="2246400"/>
            <a:ext cx="5622120" cy="5568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" name="PlaceHolder 4"/>
          <p:cNvSpPr>
            <a:spLocks noGrp="1"/>
          </p:cNvSpPr>
          <p:nvPr>
            <p:ph type="body"/>
          </p:nvPr>
        </p:nvSpPr>
        <p:spPr>
          <a:xfrm>
            <a:off x="640080" y="5154840"/>
            <a:ext cx="5622120" cy="2655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880200" y="511200"/>
            <a:ext cx="11040840" cy="1855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640080" y="2246400"/>
            <a:ext cx="5622120" cy="5568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6543720" y="2246400"/>
            <a:ext cx="5622120" cy="2655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6543720" y="5154840"/>
            <a:ext cx="5622120" cy="2655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880200" y="511200"/>
            <a:ext cx="11040840" cy="1855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640080" y="2246400"/>
            <a:ext cx="5622120" cy="2655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6543720" y="2246400"/>
            <a:ext cx="5622120" cy="2655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640080" y="5154840"/>
            <a:ext cx="11521080" cy="2655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880200" y="511200"/>
            <a:ext cx="11040840" cy="1855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zh-TW" sz="1800" spc="-1" strike="noStrike">
                <a:latin typeface="Arial"/>
              </a:rPr>
              <a:t>請按這裡編輯題名文字格式</a:t>
            </a:r>
            <a:endParaRPr b="0" lang="en-US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image" Target="../media/image3.jpeg"/><Relationship Id="rId4" Type="http://schemas.openxmlformats.org/officeDocument/2006/relationships/image" Target="../media/image4.jpeg"/><Relationship Id="rId5" Type="http://schemas.openxmlformats.org/officeDocument/2006/relationships/image" Target="../media/image5.jpeg"/><Relationship Id="rId6" Type="http://schemas.openxmlformats.org/officeDocument/2006/relationships/image" Target="../media/image6.jpeg"/><Relationship Id="rId7" Type="http://schemas.openxmlformats.org/officeDocument/2006/relationships/image" Target="../media/image7.jpeg"/><Relationship Id="rId8" Type="http://schemas.openxmlformats.org/officeDocument/2006/relationships/image" Target="../media/image8.jpeg"/><Relationship Id="rId9" Type="http://schemas.openxmlformats.org/officeDocument/2006/relationships/image" Target="../media/image9.jpeg"/><Relationship Id="rId10" Type="http://schemas.openxmlformats.org/officeDocument/2006/relationships/image" Target="../media/image10.jpeg"/><Relationship Id="rId11" Type="http://schemas.openxmlformats.org/officeDocument/2006/relationships/image" Target="../media/image11.jpeg"/><Relationship Id="rId12" Type="http://schemas.openxmlformats.org/officeDocument/2006/relationships/image" Target="../media/image12.jpeg"/><Relationship Id="rId13" Type="http://schemas.openxmlformats.org/officeDocument/2006/relationships/image" Target="../media/image13.jpeg"/><Relationship Id="rId14" Type="http://schemas.openxmlformats.org/officeDocument/2006/relationships/image" Target="../media/image14.jpeg"/><Relationship Id="rId15" Type="http://schemas.openxmlformats.org/officeDocument/2006/relationships/slideLayout" Target="../slideLayouts/slideLayout5.xml"/><Relationship Id="rId16" Type="http://schemas.openxmlformats.org/officeDocument/2006/relationships/notesSlide" Target="../notesSlides/notesSlide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矩形 51"/>
          <p:cNvSpPr/>
          <p:nvPr/>
        </p:nvSpPr>
        <p:spPr>
          <a:xfrm>
            <a:off x="6494760" y="198000"/>
            <a:ext cx="6178680" cy="9136080"/>
          </a:xfrm>
          <a:prstGeom prst="rect">
            <a:avLst/>
          </a:prstGeom>
          <a:blipFill rotWithShape="0">
            <a:blip r:embed="rId1">
              <a:alphaModFix amt="30000"/>
            </a:blip>
            <a:srcRect/>
            <a:tile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" name="矩形 52"/>
          <p:cNvSpPr/>
          <p:nvPr/>
        </p:nvSpPr>
        <p:spPr>
          <a:xfrm>
            <a:off x="162360" y="203760"/>
            <a:ext cx="6179400" cy="9137160"/>
          </a:xfrm>
          <a:prstGeom prst="rect">
            <a:avLst/>
          </a:prstGeom>
          <a:blipFill rotWithShape="0">
            <a:blip r:embed="rId2">
              <a:alphaModFix amt="30000"/>
            </a:blip>
            <a:srcRect/>
            <a:tile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" name="直線接點 2"/>
          <p:cNvSpPr/>
          <p:nvPr/>
        </p:nvSpPr>
        <p:spPr>
          <a:xfrm>
            <a:off x="6488640" y="505800"/>
            <a:ext cx="6158160" cy="360"/>
          </a:xfrm>
          <a:prstGeom prst="line">
            <a:avLst/>
          </a:prstGeom>
          <a:ln w="19050">
            <a:solidFill>
              <a:srgbClr val="808080"/>
            </a:solidFill>
            <a:rou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46" name="文字方塊 3"/>
          <p:cNvSpPr/>
          <p:nvPr/>
        </p:nvSpPr>
        <p:spPr>
          <a:xfrm>
            <a:off x="8817840" y="214920"/>
            <a:ext cx="1499400" cy="29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zh-TW" sz="1330" spc="-1" strike="noStrike">
                <a:solidFill>
                  <a:srgbClr val="000000"/>
                </a:solidFill>
                <a:latin typeface="Baoli SC"/>
                <a:ea typeface="Baoli SC"/>
              </a:rPr>
              <a:t>文化獵人期刊</a:t>
            </a:r>
            <a:endParaRPr b="0" lang="en-US" sz="1330" spc="-1" strike="noStrike">
              <a:latin typeface="Arial"/>
            </a:endParaRPr>
          </a:p>
        </p:txBody>
      </p:sp>
      <p:sp>
        <p:nvSpPr>
          <p:cNvPr id="47" name="直線接點 4"/>
          <p:cNvSpPr/>
          <p:nvPr/>
        </p:nvSpPr>
        <p:spPr>
          <a:xfrm>
            <a:off x="6494400" y="9341640"/>
            <a:ext cx="6158160" cy="360"/>
          </a:xfrm>
          <a:prstGeom prst="line">
            <a:avLst/>
          </a:prstGeom>
          <a:ln w="28575">
            <a:solidFill>
              <a:srgbClr val="222a35"/>
            </a:solidFill>
            <a:rou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48" name="文字方塊 5"/>
          <p:cNvSpPr/>
          <p:nvPr/>
        </p:nvSpPr>
        <p:spPr>
          <a:xfrm>
            <a:off x="12340800" y="197640"/>
            <a:ext cx="310320" cy="273960"/>
          </a:xfrm>
          <a:prstGeom prst="rect">
            <a:avLst/>
          </a:prstGeom>
          <a:solidFill>
            <a:srgbClr val="79583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5120" bIns="0">
            <a:spAutoFit/>
          </a:bodyPr>
          <a:p>
            <a:pPr algn="ctr">
              <a:lnSpc>
                <a:spcPct val="100000"/>
              </a:lnSpc>
            </a:pPr>
            <a:r>
              <a:rPr b="0" lang="en-US" sz="850" spc="-1" strike="noStrike">
                <a:solidFill>
                  <a:srgbClr val="ffffff"/>
                </a:solidFill>
                <a:latin typeface="Baoli SC"/>
                <a:ea typeface="Baoli SC"/>
              </a:rPr>
              <a:t>3B</a:t>
            </a:r>
            <a:endParaRPr b="0" lang="en-US" sz="85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850" spc="-1" strike="noStrike">
              <a:latin typeface="Arial"/>
            </a:endParaRPr>
          </a:p>
        </p:txBody>
      </p:sp>
      <p:sp>
        <p:nvSpPr>
          <p:cNvPr id="49" name="文字方塊 6"/>
          <p:cNvSpPr/>
          <p:nvPr/>
        </p:nvSpPr>
        <p:spPr>
          <a:xfrm>
            <a:off x="6506280" y="334800"/>
            <a:ext cx="1653120" cy="205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760" spc="-1" strike="noStrike">
                <a:solidFill>
                  <a:srgbClr val="000000"/>
                </a:solidFill>
                <a:latin typeface="BiauKai"/>
                <a:ea typeface="BiauKai"/>
              </a:rPr>
              <a:t>2022</a:t>
            </a:r>
            <a:r>
              <a:rPr b="0" lang="zh-TW" sz="760" spc="-1" strike="noStrike">
                <a:solidFill>
                  <a:srgbClr val="000000"/>
                </a:solidFill>
                <a:latin typeface="BiauKai"/>
                <a:ea typeface="BiauKai"/>
              </a:rPr>
              <a:t>年</a:t>
            </a:r>
            <a:r>
              <a:rPr b="0" lang="en-US" sz="760" spc="-1" strike="noStrike">
                <a:solidFill>
                  <a:srgbClr val="000000"/>
                </a:solidFill>
                <a:latin typeface="BiauKai"/>
                <a:ea typeface="BiauKai"/>
              </a:rPr>
              <a:t>04</a:t>
            </a:r>
            <a:r>
              <a:rPr b="0" lang="zh-TW" sz="760" spc="-1" strike="noStrike">
                <a:solidFill>
                  <a:srgbClr val="000000"/>
                </a:solidFill>
                <a:latin typeface="BiauKai"/>
                <a:ea typeface="BiauKai"/>
              </a:rPr>
              <a:t>月</a:t>
            </a:r>
            <a:r>
              <a:rPr b="0" lang="en-US" sz="760" spc="-1" strike="noStrike">
                <a:solidFill>
                  <a:srgbClr val="000000"/>
                </a:solidFill>
                <a:latin typeface="BiauKai"/>
                <a:ea typeface="BiauKai"/>
              </a:rPr>
              <a:t>27</a:t>
            </a:r>
            <a:r>
              <a:rPr b="0" lang="zh-TW" sz="760" spc="-1" strike="noStrike">
                <a:solidFill>
                  <a:srgbClr val="000000"/>
                </a:solidFill>
                <a:latin typeface="BiauKai"/>
                <a:ea typeface="BiauKai"/>
              </a:rPr>
              <a:t>日 ⁄ 星期三</a:t>
            </a:r>
            <a:endParaRPr b="0" lang="en-US" sz="760" spc="-1" strike="noStrike">
              <a:latin typeface="Arial"/>
            </a:endParaRPr>
          </a:p>
        </p:txBody>
      </p:sp>
      <p:sp>
        <p:nvSpPr>
          <p:cNvPr id="50" name="文字方塊 7"/>
          <p:cNvSpPr/>
          <p:nvPr/>
        </p:nvSpPr>
        <p:spPr>
          <a:xfrm>
            <a:off x="185040" y="335520"/>
            <a:ext cx="1653120" cy="205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760" spc="-1" strike="noStrike">
                <a:solidFill>
                  <a:srgbClr val="000000"/>
                </a:solidFill>
                <a:latin typeface="BiauKai"/>
                <a:ea typeface="BiauKai"/>
              </a:rPr>
              <a:t>2022</a:t>
            </a:r>
            <a:r>
              <a:rPr b="0" lang="zh-TW" sz="760" spc="-1" strike="noStrike">
                <a:solidFill>
                  <a:srgbClr val="000000"/>
                </a:solidFill>
                <a:latin typeface="BiauKai"/>
                <a:ea typeface="BiauKai"/>
              </a:rPr>
              <a:t>年</a:t>
            </a:r>
            <a:r>
              <a:rPr b="0" lang="en-US" sz="760" spc="-1" strike="noStrike">
                <a:solidFill>
                  <a:srgbClr val="000000"/>
                </a:solidFill>
                <a:latin typeface="BiauKai"/>
                <a:ea typeface="BiauKai"/>
              </a:rPr>
              <a:t>04</a:t>
            </a:r>
            <a:r>
              <a:rPr b="0" lang="zh-TW" sz="760" spc="-1" strike="noStrike">
                <a:solidFill>
                  <a:srgbClr val="000000"/>
                </a:solidFill>
                <a:latin typeface="BiauKai"/>
                <a:ea typeface="BiauKai"/>
              </a:rPr>
              <a:t>月</a:t>
            </a:r>
            <a:r>
              <a:rPr b="0" lang="en-US" sz="760" spc="-1" strike="noStrike">
                <a:solidFill>
                  <a:srgbClr val="000000"/>
                </a:solidFill>
                <a:latin typeface="BiauKai"/>
                <a:ea typeface="BiauKai"/>
              </a:rPr>
              <a:t>27</a:t>
            </a:r>
            <a:r>
              <a:rPr b="0" lang="zh-TW" sz="760" spc="-1" strike="noStrike">
                <a:solidFill>
                  <a:srgbClr val="000000"/>
                </a:solidFill>
                <a:latin typeface="BiauKai"/>
                <a:ea typeface="BiauKai"/>
              </a:rPr>
              <a:t>日 ⁄ 星期三</a:t>
            </a:r>
            <a:endParaRPr b="0" lang="en-US" sz="760" spc="-1" strike="noStrike">
              <a:latin typeface="Arial"/>
            </a:endParaRPr>
          </a:p>
        </p:txBody>
      </p:sp>
      <p:sp>
        <p:nvSpPr>
          <p:cNvPr id="51" name="直線接點 8"/>
          <p:cNvSpPr/>
          <p:nvPr/>
        </p:nvSpPr>
        <p:spPr>
          <a:xfrm>
            <a:off x="185040" y="504720"/>
            <a:ext cx="6158880" cy="360"/>
          </a:xfrm>
          <a:prstGeom prst="line">
            <a:avLst/>
          </a:prstGeom>
          <a:ln w="19050">
            <a:solidFill>
              <a:srgbClr val="808080"/>
            </a:solidFill>
            <a:rou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52" name="文字方塊 9"/>
          <p:cNvSpPr/>
          <p:nvPr/>
        </p:nvSpPr>
        <p:spPr>
          <a:xfrm>
            <a:off x="2514600" y="214920"/>
            <a:ext cx="1499760" cy="29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zh-TW" sz="1330" spc="-1" strike="noStrike">
                <a:solidFill>
                  <a:srgbClr val="000000"/>
                </a:solidFill>
                <a:latin typeface="Baoli SC"/>
                <a:ea typeface="Baoli SC"/>
              </a:rPr>
              <a:t>文化獵人期刊</a:t>
            </a:r>
            <a:endParaRPr b="0" lang="en-US" sz="1330" spc="-1" strike="noStrike">
              <a:latin typeface="Arial"/>
            </a:endParaRPr>
          </a:p>
        </p:txBody>
      </p:sp>
      <p:sp>
        <p:nvSpPr>
          <p:cNvPr id="53" name="直線接點 10"/>
          <p:cNvSpPr/>
          <p:nvPr/>
        </p:nvSpPr>
        <p:spPr>
          <a:xfrm>
            <a:off x="190800" y="9341640"/>
            <a:ext cx="6158880" cy="360"/>
          </a:xfrm>
          <a:prstGeom prst="line">
            <a:avLst/>
          </a:prstGeom>
          <a:ln w="28575">
            <a:solidFill>
              <a:srgbClr val="222a35"/>
            </a:solidFill>
            <a:rou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54" name="文字方塊 11"/>
          <p:cNvSpPr/>
          <p:nvPr/>
        </p:nvSpPr>
        <p:spPr>
          <a:xfrm>
            <a:off x="6037200" y="197640"/>
            <a:ext cx="310320" cy="273960"/>
          </a:xfrm>
          <a:prstGeom prst="rect">
            <a:avLst/>
          </a:prstGeom>
          <a:solidFill>
            <a:srgbClr val="79583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5120" bIns="0">
            <a:spAutoFit/>
          </a:bodyPr>
          <a:p>
            <a:pPr algn="ctr">
              <a:lnSpc>
                <a:spcPct val="100000"/>
              </a:lnSpc>
            </a:pPr>
            <a:r>
              <a:rPr b="0" lang="en-US" sz="850" spc="-1" strike="noStrike">
                <a:solidFill>
                  <a:srgbClr val="ffffff"/>
                </a:solidFill>
                <a:latin typeface="Baoli SC"/>
                <a:ea typeface="Baoli SC"/>
              </a:rPr>
              <a:t>3B</a:t>
            </a:r>
            <a:endParaRPr b="0" lang="en-US" sz="85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850" spc="-1" strike="noStrike">
              <a:latin typeface="Arial"/>
            </a:endParaRPr>
          </a:p>
        </p:txBody>
      </p:sp>
      <p:sp>
        <p:nvSpPr>
          <p:cNvPr id="55" name="文字方塊 12"/>
          <p:cNvSpPr/>
          <p:nvPr/>
        </p:nvSpPr>
        <p:spPr>
          <a:xfrm>
            <a:off x="281520" y="2131560"/>
            <a:ext cx="5016600" cy="455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zh-TW" sz="2400" spc="-1" strike="noStrike">
                <a:solidFill>
                  <a:srgbClr val="002060"/>
                </a:solidFill>
                <a:latin typeface="標楷體"/>
                <a:ea typeface="標楷體"/>
              </a:rPr>
              <a:t>對稱圖形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56" name="文字方塊 13"/>
          <p:cNvSpPr/>
          <p:nvPr/>
        </p:nvSpPr>
        <p:spPr>
          <a:xfrm>
            <a:off x="9628200" y="628920"/>
            <a:ext cx="2952000" cy="927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zh-TW" sz="1100" spc="-1" strike="noStrike">
                <a:solidFill>
                  <a:srgbClr val="000000"/>
                </a:solidFill>
                <a:latin typeface="標楷體"/>
                <a:ea typeface="標楷體"/>
              </a:rPr>
              <a:t>新北市</a:t>
            </a:r>
            <a:r>
              <a:rPr b="0" lang="en-US" sz="1100" spc="-1" strike="noStrike">
                <a:solidFill>
                  <a:srgbClr val="000000"/>
                </a:solidFill>
                <a:latin typeface="標楷體"/>
                <a:ea typeface="標楷體"/>
              </a:rPr>
              <a:t>110</a:t>
            </a:r>
            <a:r>
              <a:rPr b="0" lang="zh-TW" sz="1100" spc="-1" strike="noStrike">
                <a:solidFill>
                  <a:srgbClr val="000000"/>
                </a:solidFill>
                <a:latin typeface="標楷體"/>
                <a:ea typeface="標楷體"/>
              </a:rPr>
              <a:t>學年度國小資優課</a:t>
            </a:r>
            <a:br/>
            <a:r>
              <a:rPr b="0" lang="zh-TW" sz="1100" spc="-1" strike="noStrike">
                <a:solidFill>
                  <a:srgbClr val="000000"/>
                </a:solidFill>
                <a:latin typeface="標楷體"/>
                <a:ea typeface="標楷體"/>
              </a:rPr>
              <a:t>文化獵人編輯小組：</a:t>
            </a:r>
            <a:endParaRPr b="0" lang="en-US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zh-TW" sz="1100" spc="-1" strike="noStrike">
                <a:solidFill>
                  <a:srgbClr val="000000"/>
                </a:solidFill>
                <a:latin typeface="標楷體"/>
                <a:ea typeface="標楷體"/>
              </a:rPr>
              <a:t>永和國小　 鍾定栩</a:t>
            </a:r>
            <a:endParaRPr b="0" lang="en-US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zh-TW" sz="1100" spc="-1" strike="noStrike">
                <a:solidFill>
                  <a:srgbClr val="000000"/>
                </a:solidFill>
                <a:latin typeface="標楷體"/>
                <a:ea typeface="標楷體"/>
              </a:rPr>
              <a:t>執行編輯： 鍾定栩</a:t>
            </a:r>
            <a:endParaRPr b="0" lang="en-US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zh-TW" sz="1100" spc="-1" strike="noStrike">
                <a:solidFill>
                  <a:srgbClr val="000000"/>
                </a:solidFill>
                <a:latin typeface="標楷體"/>
                <a:ea typeface="標楷體"/>
              </a:rPr>
              <a:t>總編輯： 鍾定栩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57" name="文字方塊 14"/>
          <p:cNvSpPr/>
          <p:nvPr/>
        </p:nvSpPr>
        <p:spPr>
          <a:xfrm>
            <a:off x="6505560" y="1114560"/>
            <a:ext cx="3066480" cy="1187280"/>
          </a:xfrm>
          <a:prstGeom prst="rect">
            <a:avLst/>
          </a:prstGeom>
          <a:solidFill>
            <a:schemeClr val="bg1">
              <a:lumMod val="95000"/>
            </a:scheme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zh-TW" sz="1800" spc="-1" strike="noStrike">
                <a:solidFill>
                  <a:srgbClr val="000000"/>
                </a:solidFill>
                <a:latin typeface="標楷體"/>
                <a:ea typeface="標楷體"/>
              </a:rPr>
              <a:t>生活應用的舉例：</a:t>
            </a:r>
            <a:endParaRPr b="0" lang="en-US" sz="1800" spc="-1" strike="noStrike"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AutoNum type="arabicPeriod"/>
            </a:pPr>
            <a:r>
              <a:rPr b="0" lang="zh-TW" sz="1800" spc="-1" strike="noStrike">
                <a:solidFill>
                  <a:srgbClr val="000000"/>
                </a:solidFill>
                <a:latin typeface="標楷體"/>
                <a:ea typeface="標楷體"/>
              </a:rPr>
              <a:t>電扇的扇葉（旋轉對稱）</a:t>
            </a:r>
            <a:endParaRPr b="0" lang="en-US" sz="1800" spc="-1" strike="noStrike"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AutoNum type="arabicPeriod"/>
            </a:pPr>
            <a:r>
              <a:rPr b="0" lang="zh-TW" sz="1800" spc="-1" strike="noStrike">
                <a:solidFill>
                  <a:srgbClr val="000000"/>
                </a:solidFill>
                <a:latin typeface="標楷體"/>
                <a:ea typeface="標楷體"/>
              </a:rPr>
              <a:t>各種螢幕（旋轉對稱＋線對稱）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8" name="文字方塊 15"/>
          <p:cNvSpPr/>
          <p:nvPr/>
        </p:nvSpPr>
        <p:spPr>
          <a:xfrm>
            <a:off x="401040" y="2712240"/>
            <a:ext cx="4897080" cy="2833200"/>
          </a:xfrm>
          <a:prstGeom prst="rect">
            <a:avLst/>
          </a:prstGeom>
          <a:solidFill>
            <a:schemeClr val="bg1">
              <a:lumMod val="95000"/>
            </a:scheme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zh-TW" sz="1800" spc="-1" strike="noStrike">
                <a:solidFill>
                  <a:srgbClr val="000000"/>
                </a:solidFill>
                <a:latin typeface="標楷體"/>
                <a:ea typeface="標楷體"/>
              </a:rPr>
              <a:t>對稱圖形分為：</a:t>
            </a:r>
            <a:endParaRPr b="0" lang="en-US" sz="1800" spc="-1" strike="noStrike"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AutoNum type="arabicPeriod"/>
            </a:pPr>
            <a:r>
              <a:rPr b="0" lang="zh-TW" sz="1800" spc="-1" strike="noStrike">
                <a:solidFill>
                  <a:srgbClr val="000000"/>
                </a:solidFill>
                <a:latin typeface="標楷體"/>
                <a:ea typeface="標楷體"/>
              </a:rPr>
              <a:t>平移對稱圖形</a:t>
            </a:r>
            <a:endParaRPr b="0" lang="en-US" sz="1800" spc="-1" strike="noStrike"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zh-TW" sz="1800" spc="-1" strike="noStrike">
                <a:solidFill>
                  <a:srgbClr val="000000"/>
                </a:solidFill>
                <a:latin typeface="標楷體"/>
                <a:ea typeface="標楷體"/>
              </a:rPr>
              <a:t>多個相同圖形並排再一起。</a:t>
            </a:r>
            <a:endParaRPr b="0" lang="en-US" sz="1800" spc="-1" strike="noStrike"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AutoNum type="arabicPeriod" startAt="2"/>
            </a:pPr>
            <a:r>
              <a:rPr b="0" lang="zh-TW" sz="1800" spc="-1" strike="noStrike">
                <a:solidFill>
                  <a:srgbClr val="000000"/>
                </a:solidFill>
                <a:latin typeface="標楷體"/>
                <a:ea typeface="標楷體"/>
              </a:rPr>
              <a:t>線對稱圖形</a:t>
            </a:r>
            <a:endParaRPr b="0" lang="en-US" sz="1800" spc="-1" strike="noStrike"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zh-TW" sz="1800" spc="-1" strike="noStrike">
                <a:solidFill>
                  <a:srgbClr val="000000"/>
                </a:solidFill>
                <a:latin typeface="標楷體"/>
                <a:ea typeface="標楷體"/>
              </a:rPr>
              <a:t>靠著一條直線做翻轉複製，該條直線就稱為「對稱軸」。</a:t>
            </a:r>
            <a:endParaRPr b="0" lang="en-US" sz="1800" spc="-1" strike="noStrike"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AutoNum type="arabicPeriod" startAt="3"/>
            </a:pPr>
            <a:r>
              <a:rPr b="0" lang="zh-TW" sz="1800" spc="-1" strike="noStrike">
                <a:solidFill>
                  <a:srgbClr val="000000"/>
                </a:solidFill>
                <a:latin typeface="標楷體"/>
                <a:ea typeface="標楷體"/>
              </a:rPr>
              <a:t>旋轉對稱圖形</a:t>
            </a:r>
            <a:endParaRPr b="0" lang="en-US" sz="1800" spc="-1" strike="noStrike"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zh-TW" sz="1800" spc="-1" strike="noStrike">
                <a:solidFill>
                  <a:srgbClr val="000000"/>
                </a:solidFill>
                <a:latin typeface="標楷體"/>
                <a:ea typeface="標楷體"/>
              </a:rPr>
              <a:t>繞著一個點使用固定角度做旋轉複製。</a:t>
            </a:r>
            <a:endParaRPr b="0" lang="en-US" sz="1800" spc="-1" strike="noStrike"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AutoNum type="arabicPeriod" startAt="4"/>
            </a:pPr>
            <a:r>
              <a:rPr b="0" lang="zh-TW" sz="1800" spc="-1" strike="noStrike">
                <a:solidFill>
                  <a:srgbClr val="000000"/>
                </a:solidFill>
                <a:latin typeface="標楷體"/>
                <a:ea typeface="標楷體"/>
              </a:rPr>
              <a:t>點對稱圖形</a:t>
            </a:r>
            <a:endParaRPr b="0" lang="en-US" sz="1800" spc="-1" strike="noStrike">
              <a:latin typeface="Arial"/>
            </a:endParaRPr>
          </a:p>
          <a:p>
            <a:pPr marL="343080" indent="-3423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zh-TW" sz="1800" spc="-1" strike="noStrike">
                <a:solidFill>
                  <a:srgbClr val="000000"/>
                </a:solidFill>
                <a:latin typeface="標楷體"/>
                <a:ea typeface="標楷體"/>
              </a:rPr>
              <a:t>旋轉複製的延伸，旋轉角度剛好是</a:t>
            </a:r>
            <a:r>
              <a:rPr b="0" lang="en-US" sz="1800" spc="-1" strike="noStrike">
                <a:solidFill>
                  <a:srgbClr val="000000"/>
                </a:solidFill>
                <a:latin typeface="標楷體"/>
                <a:ea typeface="標楷體"/>
              </a:rPr>
              <a:t>180</a:t>
            </a:r>
            <a:r>
              <a:rPr b="0" lang="zh-TW" sz="1800" spc="-1" strike="noStrike">
                <a:solidFill>
                  <a:srgbClr val="000000"/>
                </a:solidFill>
                <a:latin typeface="標楷體"/>
                <a:ea typeface="標楷體"/>
              </a:rPr>
              <a:t>度。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9" name="文字方塊 19"/>
          <p:cNvSpPr/>
          <p:nvPr/>
        </p:nvSpPr>
        <p:spPr>
          <a:xfrm>
            <a:off x="6467040" y="594000"/>
            <a:ext cx="3055320" cy="455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zh-TW" sz="2400" spc="-1" strike="noStrike">
                <a:solidFill>
                  <a:srgbClr val="002060"/>
                </a:solidFill>
                <a:latin typeface="標楷體"/>
                <a:ea typeface="標楷體"/>
              </a:rPr>
              <a:t>生活應用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60" name="矩形 29"/>
          <p:cNvSpPr/>
          <p:nvPr/>
        </p:nvSpPr>
        <p:spPr>
          <a:xfrm>
            <a:off x="567720" y="797760"/>
            <a:ext cx="4981680" cy="913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  <a:scene3d>
              <a:camera prst="orthographicFront"/>
              <a:lightRig dir="t" rig="sof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p>
            <a:pPr algn="ctr">
              <a:lnSpc>
                <a:spcPct val="100000"/>
              </a:lnSpc>
            </a:pPr>
            <a:r>
              <a:rPr b="0" lang="zh-TW" sz="5400" spc="-1" strike="noStrike">
                <a:solidFill>
                  <a:srgbClr val="ff0000"/>
                </a:solidFill>
                <a:latin typeface="標楷體"/>
                <a:ea typeface="標楷體"/>
              </a:rPr>
              <a:t>對稱圖形的探索</a:t>
            </a:r>
            <a:endParaRPr b="0" lang="en-US" sz="5400" spc="-1" strike="noStrike">
              <a:latin typeface="Arial"/>
            </a:endParaRPr>
          </a:p>
        </p:txBody>
      </p:sp>
      <p:sp>
        <p:nvSpPr>
          <p:cNvPr id="61" name="文字方塊 30"/>
          <p:cNvSpPr/>
          <p:nvPr/>
        </p:nvSpPr>
        <p:spPr>
          <a:xfrm>
            <a:off x="1781280" y="1813680"/>
            <a:ext cx="4600800" cy="30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zh-TW" sz="1400" spc="-1" strike="noStrike">
                <a:solidFill>
                  <a:srgbClr val="000000"/>
                </a:solidFill>
                <a:latin typeface="標楷體"/>
                <a:ea typeface="標楷體"/>
              </a:rPr>
              <a:t>圖、文</a:t>
            </a:r>
            <a:r>
              <a:rPr b="1" lang="en-US" sz="1400" spc="-1" strike="noStrike">
                <a:solidFill>
                  <a:srgbClr val="000000"/>
                </a:solidFill>
                <a:latin typeface="標楷體"/>
                <a:ea typeface="標楷體"/>
              </a:rPr>
              <a:t>/</a:t>
            </a:r>
            <a:r>
              <a:rPr b="1" lang="zh-TW" sz="1400" spc="-1" strike="noStrike">
                <a:solidFill>
                  <a:srgbClr val="000000"/>
                </a:solidFill>
                <a:latin typeface="標楷體"/>
                <a:ea typeface="標楷體"/>
              </a:rPr>
              <a:t>鍾定栩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62" name="圖片 108" descr=""/>
          <p:cNvPicPr/>
          <p:nvPr/>
        </p:nvPicPr>
        <p:blipFill>
          <a:blip r:embed="rId3"/>
          <a:stretch/>
        </p:blipFill>
        <p:spPr>
          <a:xfrm>
            <a:off x="3131280" y="7480800"/>
            <a:ext cx="1344240" cy="1792440"/>
          </a:xfrm>
          <a:prstGeom prst="rect">
            <a:avLst/>
          </a:prstGeom>
          <a:ln w="0">
            <a:noFill/>
          </a:ln>
        </p:spPr>
      </p:pic>
      <p:pic>
        <p:nvPicPr>
          <p:cNvPr id="63" name="圖片 110" descr=""/>
          <p:cNvPicPr/>
          <p:nvPr/>
        </p:nvPicPr>
        <p:blipFill>
          <a:blip r:embed="rId4"/>
          <a:stretch/>
        </p:blipFill>
        <p:spPr>
          <a:xfrm>
            <a:off x="1747440" y="7457760"/>
            <a:ext cx="1344240" cy="1792440"/>
          </a:xfrm>
          <a:prstGeom prst="rect">
            <a:avLst/>
          </a:prstGeom>
          <a:ln w="0">
            <a:noFill/>
          </a:ln>
        </p:spPr>
      </p:pic>
      <p:pic>
        <p:nvPicPr>
          <p:cNvPr id="64" name="圖片 112" descr=""/>
          <p:cNvPicPr/>
          <p:nvPr/>
        </p:nvPicPr>
        <p:blipFill>
          <a:blip r:embed="rId5"/>
          <a:stretch/>
        </p:blipFill>
        <p:spPr>
          <a:xfrm>
            <a:off x="339840" y="7457760"/>
            <a:ext cx="1344240" cy="1792440"/>
          </a:xfrm>
          <a:prstGeom prst="rect">
            <a:avLst/>
          </a:prstGeom>
          <a:ln w="0">
            <a:noFill/>
          </a:ln>
        </p:spPr>
      </p:pic>
      <p:pic>
        <p:nvPicPr>
          <p:cNvPr id="65" name="圖片 114" descr=""/>
          <p:cNvPicPr/>
          <p:nvPr/>
        </p:nvPicPr>
        <p:blipFill>
          <a:blip r:embed="rId6"/>
          <a:stretch/>
        </p:blipFill>
        <p:spPr>
          <a:xfrm>
            <a:off x="6560640" y="3443760"/>
            <a:ext cx="2390400" cy="1792440"/>
          </a:xfrm>
          <a:prstGeom prst="rect">
            <a:avLst/>
          </a:prstGeom>
          <a:ln w="0">
            <a:noFill/>
          </a:ln>
        </p:spPr>
      </p:pic>
      <p:pic>
        <p:nvPicPr>
          <p:cNvPr id="66" name="圖片 116" descr=""/>
          <p:cNvPicPr/>
          <p:nvPr/>
        </p:nvPicPr>
        <p:blipFill>
          <a:blip r:embed="rId7"/>
          <a:stretch/>
        </p:blipFill>
        <p:spPr>
          <a:xfrm>
            <a:off x="9279720" y="5465160"/>
            <a:ext cx="2390400" cy="1792440"/>
          </a:xfrm>
          <a:prstGeom prst="rect">
            <a:avLst/>
          </a:prstGeom>
          <a:ln w="0">
            <a:noFill/>
          </a:ln>
        </p:spPr>
      </p:pic>
      <p:pic>
        <p:nvPicPr>
          <p:cNvPr id="67" name="圖片 118" descr=""/>
          <p:cNvPicPr/>
          <p:nvPr/>
        </p:nvPicPr>
        <p:blipFill>
          <a:blip r:embed="rId8"/>
          <a:stretch/>
        </p:blipFill>
        <p:spPr>
          <a:xfrm>
            <a:off x="4533840" y="5558040"/>
            <a:ext cx="1344240" cy="1792440"/>
          </a:xfrm>
          <a:prstGeom prst="rect">
            <a:avLst/>
          </a:prstGeom>
          <a:ln w="0">
            <a:noFill/>
          </a:ln>
        </p:spPr>
      </p:pic>
      <p:pic>
        <p:nvPicPr>
          <p:cNvPr id="68" name="圖片 120" descr=""/>
          <p:cNvPicPr/>
          <p:nvPr/>
        </p:nvPicPr>
        <p:blipFill>
          <a:blip r:embed="rId9"/>
          <a:stretch/>
        </p:blipFill>
        <p:spPr>
          <a:xfrm>
            <a:off x="3131280" y="5574600"/>
            <a:ext cx="1344240" cy="1792440"/>
          </a:xfrm>
          <a:prstGeom prst="rect">
            <a:avLst/>
          </a:prstGeom>
          <a:ln w="0">
            <a:noFill/>
          </a:ln>
        </p:spPr>
      </p:pic>
      <p:pic>
        <p:nvPicPr>
          <p:cNvPr id="69" name="圖片 122" descr=""/>
          <p:cNvPicPr/>
          <p:nvPr/>
        </p:nvPicPr>
        <p:blipFill>
          <a:blip r:embed="rId10"/>
          <a:stretch/>
        </p:blipFill>
        <p:spPr>
          <a:xfrm>
            <a:off x="6537600" y="5492880"/>
            <a:ext cx="2390400" cy="1792440"/>
          </a:xfrm>
          <a:prstGeom prst="rect">
            <a:avLst/>
          </a:prstGeom>
          <a:ln w="0">
            <a:noFill/>
          </a:ln>
        </p:spPr>
      </p:pic>
      <p:pic>
        <p:nvPicPr>
          <p:cNvPr id="70" name="圖片 124" descr=""/>
          <p:cNvPicPr/>
          <p:nvPr/>
        </p:nvPicPr>
        <p:blipFill>
          <a:blip r:embed="rId11"/>
          <a:stretch/>
        </p:blipFill>
        <p:spPr>
          <a:xfrm>
            <a:off x="9341640" y="7367760"/>
            <a:ext cx="2390400" cy="1792440"/>
          </a:xfrm>
          <a:prstGeom prst="rect">
            <a:avLst/>
          </a:prstGeom>
          <a:ln w="0">
            <a:noFill/>
          </a:ln>
        </p:spPr>
      </p:pic>
      <p:pic>
        <p:nvPicPr>
          <p:cNvPr id="71" name="圖片 126" descr=""/>
          <p:cNvPicPr/>
          <p:nvPr/>
        </p:nvPicPr>
        <p:blipFill>
          <a:blip r:embed="rId12"/>
          <a:stretch/>
        </p:blipFill>
        <p:spPr>
          <a:xfrm>
            <a:off x="6526080" y="7414200"/>
            <a:ext cx="2390400" cy="1792440"/>
          </a:xfrm>
          <a:prstGeom prst="rect">
            <a:avLst/>
          </a:prstGeom>
          <a:ln w="0">
            <a:noFill/>
          </a:ln>
        </p:spPr>
      </p:pic>
      <p:pic>
        <p:nvPicPr>
          <p:cNvPr id="72" name="圖片 128" descr=""/>
          <p:cNvPicPr/>
          <p:nvPr/>
        </p:nvPicPr>
        <p:blipFill>
          <a:blip r:embed="rId13"/>
          <a:stretch/>
        </p:blipFill>
        <p:spPr>
          <a:xfrm>
            <a:off x="1758600" y="5574600"/>
            <a:ext cx="1344240" cy="1792440"/>
          </a:xfrm>
          <a:prstGeom prst="rect">
            <a:avLst/>
          </a:prstGeom>
          <a:ln w="0">
            <a:noFill/>
          </a:ln>
        </p:spPr>
      </p:pic>
      <p:pic>
        <p:nvPicPr>
          <p:cNvPr id="73" name="圖片 130" descr=""/>
          <p:cNvPicPr/>
          <p:nvPr/>
        </p:nvPicPr>
        <p:blipFill>
          <a:blip r:embed="rId14"/>
          <a:stretch/>
        </p:blipFill>
        <p:spPr>
          <a:xfrm>
            <a:off x="407160" y="5558400"/>
            <a:ext cx="1344240" cy="1792440"/>
          </a:xfrm>
          <a:prstGeom prst="rect">
            <a:avLst/>
          </a:prstGeom>
          <a:ln w="0">
            <a:noFill/>
          </a:ln>
        </p:spPr>
      </p:pic>
      <p:sp>
        <p:nvSpPr>
          <p:cNvPr id="74" name="文字方塊 131"/>
          <p:cNvSpPr/>
          <p:nvPr/>
        </p:nvSpPr>
        <p:spPr>
          <a:xfrm>
            <a:off x="4724280" y="7658280"/>
            <a:ext cx="1198080" cy="51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↑←</a:t>
            </a:r>
            <a:r>
              <a:rPr b="0" lang="zh-TW" sz="1400" spc="-1" strike="noStrike">
                <a:solidFill>
                  <a:srgbClr val="000000"/>
                </a:solidFill>
                <a:latin typeface="Arial"/>
                <a:ea typeface="Arial"/>
              </a:rPr>
              <a:t>課程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zh-TW" sz="1400" spc="-1" strike="noStrike">
                <a:solidFill>
                  <a:srgbClr val="000000"/>
                </a:solidFill>
                <a:latin typeface="Arial"/>
                <a:ea typeface="Arial"/>
              </a:rPr>
              <a:t>圖片→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121</TotalTime>
  <Application>LibreOffice/7.1.6.2$Windows_X86_64 LibreOffice_project/0e133318fcee89abacd6a7d077e292f1145735c3</Application>
  <AppVersion>15.0000</AppVersion>
  <Words>191</Words>
  <Paragraphs>32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2021-04-20T08:20:10Z</dcterms:created>
  <dc:creator>歐冠杏</dc:creator>
  <dc:description/>
  <dc:language>zh-TW</dc:language>
  <cp:lastModifiedBy/>
  <dcterms:modified xsi:type="dcterms:W3CDTF">2022-12-20T19:31:24Z</dcterms:modified>
  <cp:revision>20</cp:revision>
  <dc:subject/>
  <dc:title>PowerPoint 簡報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1</vt:i4>
  </property>
  <property fmtid="{D5CDD505-2E9C-101B-9397-08002B2CF9AE}" pid="3" name="PresentationFormat">
    <vt:lpwstr>A3 紙張 (297x420 公釐)</vt:lpwstr>
  </property>
  <property fmtid="{D5CDD505-2E9C-101B-9397-08002B2CF9AE}" pid="4" name="Slides">
    <vt:i4>1</vt:i4>
  </property>
</Properties>
</file>